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8B2CA0-32B3-45EF-B368-0EE12790BA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Réunion d’information Sport études 2026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FE0A96D-1AE8-4D6A-9AA5-62E989A869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Collège Jean LEQUES MAGENTA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E7E9E25-6F83-4819-8541-CB2E74DC9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784" y="533400"/>
            <a:ext cx="1943100" cy="1828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C2B8A93-14BD-44F3-A0AB-6C271FB8DB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0766" y="586381"/>
            <a:ext cx="1943100" cy="1828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9AF646D-F000-4C7F-A034-9E418BB0BB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4613" y="4056434"/>
            <a:ext cx="3122627" cy="1711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5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283C9D-F208-4EAF-B319-195FA5D45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Être en sport études, une chance à saisir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293BD5-3E1B-4219-840E-A5E7A9CA6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collège donne l’opportunité, grâce à des emplois du temps aménagés pour quelques élèves seulement, de bénéficier d’une vraie chance de progresser</a:t>
            </a:r>
          </a:p>
          <a:p>
            <a:r>
              <a:rPr lang="fr-FR" dirty="0"/>
              <a:t>D’autres élèves, non inscrits dans le dispositif, subissent cet emploi du temps souvent condensé</a:t>
            </a:r>
          </a:p>
          <a:p>
            <a:r>
              <a:rPr lang="fr-FR" dirty="0"/>
              <a:t>Il est donc demandé aux élèves en sport études d’être</a:t>
            </a:r>
          </a:p>
          <a:p>
            <a:r>
              <a:rPr lang="fr-FR" dirty="0"/>
              <a:t>1. Respectueux</a:t>
            </a:r>
          </a:p>
          <a:p>
            <a:r>
              <a:rPr lang="fr-FR" dirty="0"/>
              <a:t>2. Travailleurs</a:t>
            </a:r>
          </a:p>
          <a:p>
            <a:r>
              <a:rPr lang="fr-FR" dirty="0"/>
              <a:t>3. Dans la mesure du possible, montrer l’exemple et la voie au reste de la classe (projets de groupe, cross du collège…)</a:t>
            </a:r>
          </a:p>
        </p:txBody>
      </p:sp>
    </p:spTree>
    <p:extLst>
      <p:ext uri="{BB962C8B-B14F-4D97-AF65-F5344CB8AC3E}">
        <p14:creationId xmlns:p14="http://schemas.microsoft.com/office/powerpoint/2010/main" val="978931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DEE053-6AB6-4747-98D4-B05000117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bons réflexes en cas de déplacement sportif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D515AD-6C1D-462A-8DA2-66F41C959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Prévenir les professeurs, la vie scolaire, le professeur principal et le responsable pédagogique</a:t>
            </a:r>
          </a:p>
          <a:p>
            <a:endParaRPr lang="fr-FR" dirty="0"/>
          </a:p>
          <a:p>
            <a:r>
              <a:rPr lang="fr-FR" dirty="0"/>
              <a:t>S’organiser pour récupérer les devoirs à faire (Pronote, un copain qui transmet…)</a:t>
            </a:r>
          </a:p>
        </p:txBody>
      </p:sp>
    </p:spTree>
    <p:extLst>
      <p:ext uri="{BB962C8B-B14F-4D97-AF65-F5344CB8AC3E}">
        <p14:creationId xmlns:p14="http://schemas.microsoft.com/office/powerpoint/2010/main" val="3266946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1CA922-0E2A-424C-B843-ABD725082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cas de fatigue, de blessure ou de difficultés à tout concilier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57810B-FBE7-466F-A107-324F067BD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De la même manière, il faut prévenir l’équipe éducative qui va chercher à trouver des solutions</a:t>
            </a:r>
          </a:p>
          <a:p>
            <a:r>
              <a:rPr lang="fr-FR" dirty="0"/>
              <a:t>Merci de transmettre les éventuels certificats médicaux aux enseignants d’EPS afin de bien communiquer (ou un message Pronote ou mot dans le carnet)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5478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7209B3-F9AD-468A-9689-64FE635D3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Mes coordonnées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047655-3F9C-40AE-8D69-C17ECAC48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Pronote</a:t>
            </a:r>
          </a:p>
          <a:p>
            <a:r>
              <a:rPr lang="fr-FR" dirty="0"/>
              <a:t>Téléphone 96 77 99</a:t>
            </a:r>
          </a:p>
          <a:p>
            <a:r>
              <a:rPr lang="fr-FR" dirty="0"/>
              <a:t>Billon.bertrand@gmail.com</a:t>
            </a:r>
          </a:p>
        </p:txBody>
      </p:sp>
    </p:spTree>
    <p:extLst>
      <p:ext uri="{BB962C8B-B14F-4D97-AF65-F5344CB8AC3E}">
        <p14:creationId xmlns:p14="http://schemas.microsoft.com/office/powerpoint/2010/main" val="3337678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2FED2F-71A1-4665-98A5-6F1F6A34F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DIVERSES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177C2C-D443-4E33-BB21-F1C11F15A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19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984AF-E283-4CBE-97FE-43A23BB2C2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. CONTEXTE D’OUVERTURE DE LA SECTION SPORT ETUDES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80D18B-5442-4111-9839-46040898DA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La cham disparait, la section sport </a:t>
            </a:r>
            <a:r>
              <a:rPr lang="fr-FR" dirty="0" err="1"/>
              <a:t>etudes</a:t>
            </a:r>
            <a:r>
              <a:rPr lang="fr-FR" dirty="0"/>
              <a:t> ouvre</a:t>
            </a:r>
          </a:p>
        </p:txBody>
      </p:sp>
    </p:spTree>
    <p:extLst>
      <p:ext uri="{BB962C8B-B14F-4D97-AF65-F5344CB8AC3E}">
        <p14:creationId xmlns:p14="http://schemas.microsoft.com/office/powerpoint/2010/main" val="540413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92F678-8D3A-4F8E-9329-C1C1DF6A2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cham un dispositif calédonien obsolète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F98FF0-8409-4606-B704-64E4072E1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Ne pas confondre le dispositif sport études, où de jeunes sportifs prometteurs bénéficient d’aménagements , pour atteindre le haut niveau</a:t>
            </a:r>
          </a:p>
          <a:p>
            <a:r>
              <a:rPr lang="fr-FR" dirty="0"/>
              <a:t>Et les sections sportives scolaires, qui ont un caractère de développement d’une pratique sportive, mais sans recherche de performance</a:t>
            </a:r>
          </a:p>
          <a:p>
            <a:r>
              <a:rPr lang="fr-FR" dirty="0"/>
              <a:t>En France, 3646 sections sportives et « seulement » 274 sections sport études</a:t>
            </a:r>
          </a:p>
          <a:p>
            <a:r>
              <a:rPr lang="fr-FR" dirty="0"/>
              <a:t>En Calédonie, 2 sections sport études collège (Auteuil et Magenta), et 2 en lycée (Lycée Dick </a:t>
            </a:r>
            <a:r>
              <a:rPr lang="fr-FR" dirty="0" err="1"/>
              <a:t>Ukeiwe</a:t>
            </a:r>
            <a:r>
              <a:rPr lang="fr-FR" dirty="0"/>
              <a:t> et Blaise Pascal)</a:t>
            </a:r>
          </a:p>
        </p:txBody>
      </p:sp>
    </p:spTree>
    <p:extLst>
      <p:ext uri="{BB962C8B-B14F-4D97-AF65-F5344CB8AC3E}">
        <p14:creationId xmlns:p14="http://schemas.microsoft.com/office/powerpoint/2010/main" val="2550053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4B1CD0-B8F5-42CA-885D-FD1B68477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Concrètement, qu’est ce que ça change d’être en sport études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F443D5-2FB7-4C5E-9E4A-DAFACA9E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Présence d’un enseignant responsable pédagogique, qui fait le lien entre clubs, comités ligues, collège et famille</a:t>
            </a:r>
          </a:p>
          <a:p>
            <a:r>
              <a:rPr lang="fr-FR" dirty="0"/>
              <a:t>Meilleur suivi des sportifs, notamment sur la transition vers le lycée (fiche individuelle annuelle, formations à venir à destination des jeunes autour de l’alimentation, gestion des blessures, du stress…)</a:t>
            </a:r>
          </a:p>
          <a:p>
            <a:r>
              <a:rPr lang="fr-FR" dirty="0"/>
              <a:t>Meilleure identification par la DJS (liste établie par la DJS)</a:t>
            </a:r>
          </a:p>
          <a:p>
            <a:r>
              <a:rPr lang="fr-FR" dirty="0"/>
              <a:t>Au lycée, emplois du temps encore plus aménagés (classe de 24 élèves maximum, drive où sont notés tous les cours, présence non obligatoire à certains cours d’EPS…)</a:t>
            </a:r>
          </a:p>
          <a:p>
            <a:r>
              <a:rPr lang="fr-FR" dirty="0"/>
              <a:t>https://www.onisep.fr/formation/les-principaux-domaines-de-formation/les-formations-en-sport/je-vise-le-sport-de-haut-niveau/sport-etudes-vos-questions-nos-reponses</a:t>
            </a:r>
          </a:p>
        </p:txBody>
      </p:sp>
    </p:spTree>
    <p:extLst>
      <p:ext uri="{BB962C8B-B14F-4D97-AF65-F5344CB8AC3E}">
        <p14:creationId xmlns:p14="http://schemas.microsoft.com/office/powerpoint/2010/main" val="972511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239DF2-1B7D-49B6-A7E3-D2D8A87DA1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Une section sport études, mais des profils différents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C27102-09A5-4415-B5AA-547088597D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654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376BCB-206B-4448-927F-8A8EEF06D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 catégories de sportifs (par la DJS)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CE7E5B-2B86-4E90-84C3-574602C19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Niveau 1 : sportif de niveau national / international</a:t>
            </a:r>
          </a:p>
          <a:p>
            <a:r>
              <a:rPr lang="fr-FR" dirty="0"/>
              <a:t>Niveau 2 : sportif de niveau régional qui participe à des compétitions de niveau national (</a:t>
            </a:r>
            <a:r>
              <a:rPr lang="fr-FR" dirty="0" err="1"/>
              <a:t>Cyclime</a:t>
            </a:r>
            <a:r>
              <a:rPr lang="fr-FR" dirty="0"/>
              <a:t>, Golf, natation)</a:t>
            </a:r>
          </a:p>
          <a:p>
            <a:r>
              <a:rPr lang="fr-FR" dirty="0"/>
              <a:t>Niveau 3 (voile)</a:t>
            </a:r>
          </a:p>
          <a:p>
            <a:r>
              <a:rPr lang="fr-FR" dirty="0"/>
              <a:t>Niveau 4 </a:t>
            </a:r>
          </a:p>
          <a:p>
            <a:endParaRPr lang="fr-FR" dirty="0"/>
          </a:p>
          <a:p>
            <a:r>
              <a:rPr lang="fr-FR" dirty="0"/>
              <a:t>https://djs.gouv.nc/service-des-sports-lacces-au-sport-de-haut-niveau/la-definition</a:t>
            </a:r>
          </a:p>
        </p:txBody>
      </p:sp>
    </p:spTree>
    <p:extLst>
      <p:ext uri="{BB962C8B-B14F-4D97-AF65-F5344CB8AC3E}">
        <p14:creationId xmlns:p14="http://schemas.microsoft.com/office/powerpoint/2010/main" val="3831938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AEECB4-4261-4C02-9F6A-A9EDC30D6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D’UNE SPORT ETUDES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B799687-36DE-4F1E-9F28-8CCF5EB725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4562" y="2016209"/>
            <a:ext cx="6488349" cy="3633475"/>
          </a:xfrm>
        </p:spPr>
      </p:pic>
    </p:spTree>
    <p:extLst>
      <p:ext uri="{BB962C8B-B14F-4D97-AF65-F5344CB8AC3E}">
        <p14:creationId xmlns:p14="http://schemas.microsoft.com/office/powerpoint/2010/main" val="1139252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3B624E-BD21-40CB-90A5-3F10278C9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5F5B49-6831-41F7-8D0A-0F7D7660E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Permettre à des jeunes à fort potentiel de bénéficier d’un emploi du temps aménagé pour avoir plus de créneaux sportifs et poursuivre vers l’objectif haut niveau</a:t>
            </a:r>
          </a:p>
        </p:txBody>
      </p:sp>
    </p:spTree>
    <p:extLst>
      <p:ext uri="{BB962C8B-B14F-4D97-AF65-F5344CB8AC3E}">
        <p14:creationId xmlns:p14="http://schemas.microsoft.com/office/powerpoint/2010/main" val="3480045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1DC6D3-F46C-4D14-8977-D995ECB64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difficultés rencontrées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14365B-E5B2-4853-8F67-DBB1B3A96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400" dirty="0"/>
              <a:t>Mener à bien un double projet scolaire et sportif</a:t>
            </a:r>
            <a:br>
              <a:rPr lang="fr-FR" sz="4400" dirty="0"/>
            </a:br>
            <a:r>
              <a:rPr lang="fr-FR" sz="4400" dirty="0"/>
              <a:t>Gérer la fatigue / le travail scolaire</a:t>
            </a:r>
          </a:p>
        </p:txBody>
      </p:sp>
    </p:spTree>
    <p:extLst>
      <p:ext uri="{BB962C8B-B14F-4D97-AF65-F5344CB8AC3E}">
        <p14:creationId xmlns:p14="http://schemas.microsoft.com/office/powerpoint/2010/main" val="4139616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</TotalTime>
  <Words>560</Words>
  <Application>Microsoft Office PowerPoint</Application>
  <PresentationFormat>Grand écran</PresentationFormat>
  <Paragraphs>46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Ion</vt:lpstr>
      <vt:lpstr>Réunion d’information Sport études 2026</vt:lpstr>
      <vt:lpstr>. CONTEXTE D’OUVERTURE DE LA SECTION SPORT ETUDES</vt:lpstr>
      <vt:lpstr>La cham un dispositif calédonien obsolète</vt:lpstr>
      <vt:lpstr>Concrètement, qu’est ce que ça change d’être en sport études ?</vt:lpstr>
      <vt:lpstr>Une section sport études, mais des profils différents</vt:lpstr>
      <vt:lpstr>4 catégories de sportifs (par la DJS)</vt:lpstr>
      <vt:lpstr>OBJECTIFS D’UNE SPORT ETUDES</vt:lpstr>
      <vt:lpstr>Présentation PowerPoint</vt:lpstr>
      <vt:lpstr>Les difficultés rencontrées</vt:lpstr>
      <vt:lpstr>Être en sport études, une chance à saisir</vt:lpstr>
      <vt:lpstr>Les bons réflexes en cas de déplacement sportif</vt:lpstr>
      <vt:lpstr>En cas de fatigue, de blessure ou de difficultés à tout concilier</vt:lpstr>
      <vt:lpstr>Mes coordonnées</vt:lpstr>
      <vt:lpstr>QUESTIONS DIVERSES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d’information Sport études 2026</dc:title>
  <dc:creator>BERTRAND BILLON</dc:creator>
  <cp:lastModifiedBy>BERTRAND BILLON</cp:lastModifiedBy>
  <cp:revision>6</cp:revision>
  <dcterms:created xsi:type="dcterms:W3CDTF">2026-03-11T04:24:18Z</dcterms:created>
  <dcterms:modified xsi:type="dcterms:W3CDTF">2026-03-12T00:36:21Z</dcterms:modified>
</cp:coreProperties>
</file>